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  <p:sldId id="272" r:id="rId6"/>
    <p:sldId id="273" r:id="rId7"/>
    <p:sldId id="271" r:id="rId8"/>
  </p:sldIdLst>
  <p:sldSz cx="12192000" cy="6858000"/>
  <p:notesSz cx="7010400" cy="9296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5F1F91-386A-4D88-8EDF-9334EAB05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0BDBBB3-AAB2-47A4-B6FB-837C271407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C001B7-3C96-4D4D-B197-72102AC26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2019-12-17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C676908-730C-473D-AD02-11C8D0993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C1FB341-555D-4828-BA12-6F23B7772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835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81F2D0-F539-4338-8D8D-468C1A351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986FAFE-5B9E-4FF9-A6BA-55F33AB58D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6E705-9FDD-492A-8B00-7F998CFE4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2019-12-17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1DE345-A21F-46F6-9253-A8039B02F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E4A52A7-212D-47F8-836D-5F64AA2D9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178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EBD391B-9D4A-49EB-AFD5-0872022672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C2A2497-85A5-4FC6-96F1-3C3D3F71E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D31A3B-200A-4A8F-93E6-4BBDB72E3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2019-12-17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234625-8F8A-42B9-B87D-DD88A29F9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5612325-1101-437E-9A1D-159EDE12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427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D5F3DD-BCA2-4EE7-BA3A-76492BD3E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36AC80-7E6D-4B10-9608-D95E5B09E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D1A7B5-1BA9-4CEA-A6A9-DDBA83320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2019-12-17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B95B861-61C4-477D-8ED2-22F44B599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91348C7-6A0A-4EBC-98C0-66237D2C6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069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0B01E2-5423-46DC-86F0-950074018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227BF0B-5976-4033-B924-B9DC65CF9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3AE4FD-976E-4E3F-9DDC-FE431875C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2019-12-17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738186D-4E6C-4B6B-B67B-D842EF263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648607-7A46-4492-B4C6-0D5171F15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8304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3F4DF-BB58-4F0A-8F53-CDCEF6F9B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484163-1AA1-4539-86E9-678175E969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269B18F-84F9-44C3-BCD8-DE924FD23D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B0FEBA8-47F0-43AC-8AD8-DDAF04441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2019-12-17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141C598-D183-4C1B-A127-29406FD0A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0639362-BDCF-4618-A858-F67A45AB5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18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A92C22-7D19-4C64-B12A-861CB8DF6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E31C0D-CFD1-4448-97B8-7BE622782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7EAE9F8-782D-4F0D-855E-559983DFC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C997AD3-3B08-4AF4-B003-99B1C381F9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09567EA-D2D9-4B4B-93A5-5FF12256D6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71DC65E-A9E3-49BD-A92E-DBD5C5EE6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2019-12-17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B4175AF-514F-43AD-8A99-8891D856D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9AC25ED-2EE5-4D6B-B566-F69AC2C57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775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FD49C6-3F85-40F7-95AA-7DF59E002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E0FC6A-673C-4EB8-8409-44081462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2019-12-17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0B3F504-7FBC-4ABA-87D6-E7BE9570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8E57B5C-99B1-4759-90F7-C6F4767A5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6702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AD2B1D2-CB50-4DBC-89C1-078243D25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2019-12-17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92E810E-C812-4CA9-BA85-CDD5A48A2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BF65DE-AC00-4D39-A8DD-76071D1F7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115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55E6AC-9407-4C83-8F63-893EDB8BB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EE812DE-91F9-49A0-991B-F3A3FE400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B104241-87FA-4352-BF6A-06BC107509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794A9D3-CAD4-4B3E-A3D9-6854242E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2019-12-17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D0413A6-8E0B-4F92-B386-B0DAC8C84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609495D-D29D-4E50-85EC-49CAF930E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8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625ED4-1C6C-4B29-9160-8C22C98FA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0EF7594-4EDE-407B-996E-F3DBA3613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5F2E653-9398-4FF3-A843-6601783CA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F78FC0D-DB9F-4E4C-93C0-0E56DEEDD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9000-ACC9-4A7E-8280-27F51DFF9212}" type="datetimeFigureOut">
              <a:rPr lang="sv-SE" smtClean="0"/>
              <a:t>2019-12-17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E4F83A7-359A-411E-916C-AE0CADB14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F1C6C18-EA33-4316-B386-5893744D1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4286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9A532E6-DBCA-47B7-B91C-22A614A9E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372976C-E4E6-433D-99E7-6EE6E7961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A60CDB-EBDC-4479-B154-4FC78957A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19000-ACC9-4A7E-8280-27F51DFF9212}" type="datetimeFigureOut">
              <a:rPr lang="sv-SE" smtClean="0"/>
              <a:t>2019-12-17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E9E4694-B55F-48B9-9AA5-F73A16BD50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6FC859E-6610-41A3-92A7-32D9D899B1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242BB-439A-4995-8053-D8C311F635A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376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06A8B16B-2B52-4E21-9A0A-E7B7211AB5D1}"/>
              </a:ext>
            </a:extLst>
          </p:cNvPr>
          <p:cNvSpPr/>
          <p:nvPr/>
        </p:nvSpPr>
        <p:spPr>
          <a:xfrm>
            <a:off x="2528887" y="1279453"/>
            <a:ext cx="7134225" cy="3829050"/>
          </a:xfrm>
          <a:prstGeom prst="rect">
            <a:avLst/>
          </a:prstGeom>
          <a:noFill/>
          <a:ln w="1270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31A2D6A2-3B70-4224-9F94-C0199B729DBB}"/>
              </a:ext>
            </a:extLst>
          </p:cNvPr>
          <p:cNvSpPr txBox="1"/>
          <p:nvPr/>
        </p:nvSpPr>
        <p:spPr>
          <a:xfrm>
            <a:off x="4132739" y="1464133"/>
            <a:ext cx="56525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5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GG 00 FESKEBÅT, 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Hönö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8564DD56-A20F-4C32-9512-FA0332DDF635}"/>
              </a:ext>
            </a:extLst>
          </p:cNvPr>
          <p:cNvSpPr txBox="1"/>
          <p:nvPr/>
        </p:nvSpPr>
        <p:spPr>
          <a:xfrm>
            <a:off x="4132739" y="2021033"/>
            <a:ext cx="265540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TORSK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D9B48921-08E4-4444-BD3E-51E8CADC767C}"/>
              </a:ext>
            </a:extLst>
          </p:cNvPr>
          <p:cNvSpPr txBox="1"/>
          <p:nvPr/>
        </p:nvSpPr>
        <p:spPr>
          <a:xfrm>
            <a:off x="4132739" y="2710548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Gadus</a:t>
            </a:r>
            <a:r>
              <a:rPr lang="sv-SE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morhua</a:t>
            </a:r>
            <a:r>
              <a:rPr lang="sv-SE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256CCE45-AD31-4333-A4F8-E60302C85F97}"/>
              </a:ext>
            </a:extLst>
          </p:cNvPr>
          <p:cNvSpPr txBox="1"/>
          <p:nvPr/>
        </p:nvSpPr>
        <p:spPr>
          <a:xfrm>
            <a:off x="4132739" y="3210420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HEL, Rensad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25F5ED89-70AD-4428-A58A-387EF0D7D082}"/>
              </a:ext>
            </a:extLst>
          </p:cNvPr>
          <p:cNvSpPr txBox="1"/>
          <p:nvPr/>
        </p:nvSpPr>
        <p:spPr>
          <a:xfrm>
            <a:off x="7376922" y="4679414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Fångstdatum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93CCEA93-9823-49B5-8B94-A3FAA2401593}"/>
              </a:ext>
            </a:extLst>
          </p:cNvPr>
          <p:cNvSpPr txBox="1"/>
          <p:nvPr/>
        </p:nvSpPr>
        <p:spPr>
          <a:xfrm>
            <a:off x="8575498" y="3334652"/>
            <a:ext cx="1023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KG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6ECA477D-CB11-46E2-B72C-B6884BF100E9}"/>
              </a:ext>
            </a:extLst>
          </p:cNvPr>
          <p:cNvSpPr txBox="1"/>
          <p:nvPr/>
        </p:nvSpPr>
        <p:spPr>
          <a:xfrm>
            <a:off x="6606528" y="3606442"/>
            <a:ext cx="198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……………………………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C8C973C6-CC56-4971-8422-10A47E951662}"/>
              </a:ext>
            </a:extLst>
          </p:cNvPr>
          <p:cNvSpPr txBox="1"/>
          <p:nvPr/>
        </p:nvSpPr>
        <p:spPr>
          <a:xfrm>
            <a:off x="6413512" y="4129442"/>
            <a:ext cx="3162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…………….………</a:t>
            </a:r>
            <a:r>
              <a:rPr lang="sv-SE" sz="4000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………….………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C8472D54-AB4B-4BC8-BC6F-0EA032F7AED5}"/>
              </a:ext>
            </a:extLst>
          </p:cNvPr>
          <p:cNvSpPr txBox="1"/>
          <p:nvPr/>
        </p:nvSpPr>
        <p:spPr>
          <a:xfrm>
            <a:off x="8719030" y="380879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Netto</a:t>
            </a:r>
          </a:p>
        </p:txBody>
      </p:sp>
      <p:pic>
        <p:nvPicPr>
          <p:cNvPr id="31" name="Bildobjekt 30">
            <a:extLst>
              <a:ext uri="{FF2B5EF4-FFF2-40B4-BE49-F238E27FC236}">
                <a16:creationId xmlns:a16="http://schemas.microsoft.com/office/drawing/2014/main" id="{55718D70-04DA-4A44-8977-A0E6521760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220" y="2948692"/>
            <a:ext cx="936745" cy="936745"/>
          </a:xfrm>
          <a:prstGeom prst="rect">
            <a:avLst/>
          </a:prstGeom>
        </p:spPr>
      </p:pic>
      <p:pic>
        <p:nvPicPr>
          <p:cNvPr id="34" name="Bildobjekt 33">
            <a:extLst>
              <a:ext uri="{FF2B5EF4-FFF2-40B4-BE49-F238E27FC236}">
                <a16:creationId xmlns:a16="http://schemas.microsoft.com/office/drawing/2014/main" id="{46B964A2-6E88-4009-96CD-1763D9DDE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663" y="4080840"/>
            <a:ext cx="1418971" cy="886856"/>
          </a:xfrm>
          <a:prstGeom prst="rect">
            <a:avLst/>
          </a:prstGeom>
        </p:spPr>
      </p:pic>
      <p:sp>
        <p:nvSpPr>
          <p:cNvPr id="35" name="textruta 34">
            <a:extLst>
              <a:ext uri="{FF2B5EF4-FFF2-40B4-BE49-F238E27FC236}">
                <a16:creationId xmlns:a16="http://schemas.microsoft.com/office/drawing/2014/main" id="{7FECA941-C97F-4FA8-BD43-53580C6DCB27}"/>
              </a:ext>
            </a:extLst>
          </p:cNvPr>
          <p:cNvSpPr txBox="1"/>
          <p:nvPr/>
        </p:nvSpPr>
        <p:spPr>
          <a:xfrm>
            <a:off x="6635833" y="2415329"/>
            <a:ext cx="2476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………………..………..…….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A8589145-F5F4-4E1E-9191-D713BEB80BAE}"/>
              </a:ext>
            </a:extLst>
          </p:cNvPr>
          <p:cNvSpPr txBox="1"/>
          <p:nvPr/>
        </p:nvSpPr>
        <p:spPr>
          <a:xfrm>
            <a:off x="6852478" y="2659921"/>
            <a:ext cx="2476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Storlek      Kvalitetsklass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378D2F1D-4044-4A87-AE68-4FBB49EB11AF}"/>
              </a:ext>
            </a:extLst>
          </p:cNvPr>
          <p:cNvSpPr txBox="1"/>
          <p:nvPr/>
        </p:nvSpPr>
        <p:spPr>
          <a:xfrm>
            <a:off x="4199851" y="4313644"/>
            <a:ext cx="1085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Kylvara +4°C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65449EFC-E954-47F0-86F6-5C33FF7A10D2}"/>
              </a:ext>
            </a:extLst>
          </p:cNvPr>
          <p:cNvSpPr txBox="1"/>
          <p:nvPr/>
        </p:nvSpPr>
        <p:spPr>
          <a:xfrm>
            <a:off x="4199851" y="3723607"/>
            <a:ext cx="1686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Fångstzon: Skagerrak</a:t>
            </a:r>
            <a:endParaRPr lang="sv-SE" sz="1200" dirty="0">
              <a:solidFill>
                <a:schemeClr val="accent1">
                  <a:lumMod val="75000"/>
                </a:schemeClr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87E16E1C-1017-464E-B69E-C6C265257AD2}"/>
              </a:ext>
            </a:extLst>
          </p:cNvPr>
          <p:cNvSpPr txBox="1"/>
          <p:nvPr/>
        </p:nvSpPr>
        <p:spPr>
          <a:xfrm>
            <a:off x="4191462" y="4732560"/>
            <a:ext cx="2228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Kontakt: +46 (0) 703-00 00 00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FB5AFA5C-693B-49E8-8F9A-68A5522DA9C0}"/>
              </a:ext>
            </a:extLst>
          </p:cNvPr>
          <p:cNvSpPr txBox="1"/>
          <p:nvPr/>
        </p:nvSpPr>
        <p:spPr>
          <a:xfrm>
            <a:off x="4199851" y="4018626"/>
            <a:ext cx="1711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Fångstredskap: Trålad</a:t>
            </a:r>
          </a:p>
        </p:txBody>
      </p:sp>
    </p:spTree>
    <p:extLst>
      <p:ext uri="{BB962C8B-B14F-4D97-AF65-F5344CB8AC3E}">
        <p14:creationId xmlns:p14="http://schemas.microsoft.com/office/powerpoint/2010/main" val="669931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ruta 15">
            <a:extLst>
              <a:ext uri="{FF2B5EF4-FFF2-40B4-BE49-F238E27FC236}">
                <a16:creationId xmlns:a16="http://schemas.microsoft.com/office/drawing/2014/main" id="{31A2D6A2-3B70-4224-9F94-C0199B729DBB}"/>
              </a:ext>
            </a:extLst>
          </p:cNvPr>
          <p:cNvSpPr txBox="1"/>
          <p:nvPr/>
        </p:nvSpPr>
        <p:spPr>
          <a:xfrm>
            <a:off x="3889458" y="1470306"/>
            <a:ext cx="56525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5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GG 00 KRÄFTTRÅLARN, 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Öckerö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8564DD56-A20F-4C32-9512-FA0332DDF635}"/>
              </a:ext>
            </a:extLst>
          </p:cNvPr>
          <p:cNvSpPr txBox="1"/>
          <p:nvPr/>
        </p:nvSpPr>
        <p:spPr>
          <a:xfrm>
            <a:off x="3889458" y="1911976"/>
            <a:ext cx="502054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HAVSKRÄFTA</a:t>
            </a:r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A085B7B3-65AC-46CF-9FB8-0347165F30B3}"/>
              </a:ext>
            </a:extLst>
          </p:cNvPr>
          <p:cNvSpPr txBox="1"/>
          <p:nvPr/>
        </p:nvSpPr>
        <p:spPr>
          <a:xfrm>
            <a:off x="4199851" y="4313644"/>
            <a:ext cx="1085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Kylvara +4°C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06A8B16B-2B52-4E21-9A0A-E7B7211AB5D1}"/>
              </a:ext>
            </a:extLst>
          </p:cNvPr>
          <p:cNvSpPr/>
          <p:nvPr/>
        </p:nvSpPr>
        <p:spPr>
          <a:xfrm>
            <a:off x="2528887" y="1279453"/>
            <a:ext cx="7134225" cy="3829050"/>
          </a:xfrm>
          <a:prstGeom prst="rect">
            <a:avLst/>
          </a:prstGeom>
          <a:noFill/>
          <a:ln w="1270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256CCE45-AD31-4333-A4F8-E60302C85F97}"/>
              </a:ext>
            </a:extLst>
          </p:cNvPr>
          <p:cNvSpPr txBox="1"/>
          <p:nvPr/>
        </p:nvSpPr>
        <p:spPr>
          <a:xfrm>
            <a:off x="3889458" y="3158211"/>
            <a:ext cx="32062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 A /…..</a:t>
            </a:r>
            <a:r>
              <a:rPr lang="sv-S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HEL/………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25F5ED89-70AD-4428-A58A-387EF0D7D082}"/>
              </a:ext>
            </a:extLst>
          </p:cNvPr>
          <p:cNvSpPr txBox="1"/>
          <p:nvPr/>
        </p:nvSpPr>
        <p:spPr>
          <a:xfrm>
            <a:off x="7444034" y="467941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Fångstdatum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93CCEA93-9823-49B5-8B94-A3FAA2401593}"/>
              </a:ext>
            </a:extLst>
          </p:cNvPr>
          <p:cNvSpPr txBox="1"/>
          <p:nvPr/>
        </p:nvSpPr>
        <p:spPr>
          <a:xfrm>
            <a:off x="8575498" y="3331681"/>
            <a:ext cx="1023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KG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6ECA477D-CB11-46E2-B72C-B6884BF100E9}"/>
              </a:ext>
            </a:extLst>
          </p:cNvPr>
          <p:cNvSpPr txBox="1"/>
          <p:nvPr/>
        </p:nvSpPr>
        <p:spPr>
          <a:xfrm>
            <a:off x="6933540" y="3603471"/>
            <a:ext cx="1656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………………………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C8C973C6-CC56-4971-8422-10A47E951662}"/>
              </a:ext>
            </a:extLst>
          </p:cNvPr>
          <p:cNvSpPr txBox="1"/>
          <p:nvPr/>
        </p:nvSpPr>
        <p:spPr>
          <a:xfrm>
            <a:off x="6077952" y="4129442"/>
            <a:ext cx="3162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……….………</a:t>
            </a:r>
            <a:r>
              <a:rPr lang="sv-SE" sz="4000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………….…</a:t>
            </a:r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9D94A924-B689-4F93-9C6A-E7669BC337DA}"/>
              </a:ext>
            </a:extLst>
          </p:cNvPr>
          <p:cNvSpPr txBox="1"/>
          <p:nvPr/>
        </p:nvSpPr>
        <p:spPr>
          <a:xfrm>
            <a:off x="4199851" y="3723607"/>
            <a:ext cx="1686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Fångstzon: Skagerrak</a:t>
            </a:r>
            <a:endParaRPr lang="sv-SE" sz="1200" dirty="0">
              <a:solidFill>
                <a:schemeClr val="accent1">
                  <a:lumMod val="75000"/>
                </a:schemeClr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ruta 56">
            <a:extLst>
              <a:ext uri="{FF2B5EF4-FFF2-40B4-BE49-F238E27FC236}">
                <a16:creationId xmlns:a16="http://schemas.microsoft.com/office/drawing/2014/main" id="{BC8E8B3C-E6D8-415A-9C0A-47F0817D194E}"/>
              </a:ext>
            </a:extLst>
          </p:cNvPr>
          <p:cNvSpPr txBox="1"/>
          <p:nvPr/>
        </p:nvSpPr>
        <p:spPr>
          <a:xfrm>
            <a:off x="4191462" y="4732560"/>
            <a:ext cx="2228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Kontakt: +46 (0) 703-00 00 00</a:t>
            </a:r>
          </a:p>
        </p:txBody>
      </p:sp>
      <p:sp>
        <p:nvSpPr>
          <p:cNvPr id="58" name="textruta 57">
            <a:extLst>
              <a:ext uri="{FF2B5EF4-FFF2-40B4-BE49-F238E27FC236}">
                <a16:creationId xmlns:a16="http://schemas.microsoft.com/office/drawing/2014/main" id="{F48FFBBB-37C7-46C4-AC81-227F5ED1AFFE}"/>
              </a:ext>
            </a:extLst>
          </p:cNvPr>
          <p:cNvSpPr txBox="1"/>
          <p:nvPr/>
        </p:nvSpPr>
        <p:spPr>
          <a:xfrm>
            <a:off x="7444034" y="467941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Fångstdatum</a:t>
            </a:r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6D612B0B-4FFD-4D7E-82E5-A5A368DA483D}"/>
              </a:ext>
            </a:extLst>
          </p:cNvPr>
          <p:cNvSpPr txBox="1"/>
          <p:nvPr/>
        </p:nvSpPr>
        <p:spPr>
          <a:xfrm>
            <a:off x="2621973" y="2570369"/>
            <a:ext cx="100860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- 31443</a:t>
            </a:r>
          </a:p>
        </p:txBody>
      </p:sp>
      <p:sp>
        <p:nvSpPr>
          <p:cNvPr id="60" name="textruta 59">
            <a:extLst>
              <a:ext uri="{FF2B5EF4-FFF2-40B4-BE49-F238E27FC236}">
                <a16:creationId xmlns:a16="http://schemas.microsoft.com/office/drawing/2014/main" id="{F8004353-EEAE-442A-8740-4CAAAC64D6F3}"/>
              </a:ext>
            </a:extLst>
          </p:cNvPr>
          <p:cNvSpPr txBox="1"/>
          <p:nvPr/>
        </p:nvSpPr>
        <p:spPr>
          <a:xfrm>
            <a:off x="8575498" y="3334652"/>
            <a:ext cx="1023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KG</a:t>
            </a: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100CB83C-C616-47A4-B533-6687582B9C9D}"/>
              </a:ext>
            </a:extLst>
          </p:cNvPr>
          <p:cNvSpPr txBox="1"/>
          <p:nvPr/>
        </p:nvSpPr>
        <p:spPr>
          <a:xfrm>
            <a:off x="7587566" y="3606442"/>
            <a:ext cx="1002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</a:t>
            </a:r>
          </a:p>
        </p:txBody>
      </p:sp>
      <p:sp>
        <p:nvSpPr>
          <p:cNvPr id="63" name="textruta 62">
            <a:extLst>
              <a:ext uri="{FF2B5EF4-FFF2-40B4-BE49-F238E27FC236}">
                <a16:creationId xmlns:a16="http://schemas.microsoft.com/office/drawing/2014/main" id="{AF243C6F-CFEB-4FD7-B33F-4D60367E0A13}"/>
              </a:ext>
            </a:extLst>
          </p:cNvPr>
          <p:cNvSpPr txBox="1"/>
          <p:nvPr/>
        </p:nvSpPr>
        <p:spPr>
          <a:xfrm>
            <a:off x="8719030" y="380879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Netto</a:t>
            </a:r>
          </a:p>
        </p:txBody>
      </p:sp>
      <p:pic>
        <p:nvPicPr>
          <p:cNvPr id="64" name="Bildobjekt 63">
            <a:extLst>
              <a:ext uri="{FF2B5EF4-FFF2-40B4-BE49-F238E27FC236}">
                <a16:creationId xmlns:a16="http://schemas.microsoft.com/office/drawing/2014/main" id="{EE1A4821-84C9-4F37-93E5-5DFAF4D1AB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220" y="2948692"/>
            <a:ext cx="936745" cy="936745"/>
          </a:xfrm>
          <a:prstGeom prst="rect">
            <a:avLst/>
          </a:prstGeom>
        </p:spPr>
      </p:pic>
      <p:pic>
        <p:nvPicPr>
          <p:cNvPr id="65" name="Bildobjekt 64" descr="En bild som visar clipart&#10;&#10;Automatiskt genererad beskrivning">
            <a:extLst>
              <a:ext uri="{FF2B5EF4-FFF2-40B4-BE49-F238E27FC236}">
                <a16:creationId xmlns:a16="http://schemas.microsoft.com/office/drawing/2014/main" id="{F3C5A4D4-472D-4AF4-902F-6C397E3EC1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022" y="1399356"/>
            <a:ext cx="936745" cy="1259760"/>
          </a:xfrm>
          <a:prstGeom prst="rect">
            <a:avLst/>
          </a:prstGeom>
        </p:spPr>
      </p:pic>
      <p:pic>
        <p:nvPicPr>
          <p:cNvPr id="66" name="Bildobjekt 65">
            <a:extLst>
              <a:ext uri="{FF2B5EF4-FFF2-40B4-BE49-F238E27FC236}">
                <a16:creationId xmlns:a16="http://schemas.microsoft.com/office/drawing/2014/main" id="{88EC7F9E-7EA1-442B-9362-330657C7FC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663" y="4080840"/>
            <a:ext cx="1418971" cy="886856"/>
          </a:xfrm>
          <a:prstGeom prst="rect">
            <a:avLst/>
          </a:prstGeom>
        </p:spPr>
      </p:pic>
      <p:sp>
        <p:nvSpPr>
          <p:cNvPr id="69" name="textruta 68">
            <a:extLst>
              <a:ext uri="{FF2B5EF4-FFF2-40B4-BE49-F238E27FC236}">
                <a16:creationId xmlns:a16="http://schemas.microsoft.com/office/drawing/2014/main" id="{2BFE589A-57D1-4490-9784-0F9B4357F6D9}"/>
              </a:ext>
            </a:extLst>
          </p:cNvPr>
          <p:cNvSpPr txBox="1"/>
          <p:nvPr/>
        </p:nvSpPr>
        <p:spPr>
          <a:xfrm>
            <a:off x="4199851" y="4018626"/>
            <a:ext cx="1711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Fångstredskap: Trålad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D9B48921-08E4-4444-BD3E-51E8CADC767C}"/>
              </a:ext>
            </a:extLst>
          </p:cNvPr>
          <p:cNvSpPr txBox="1"/>
          <p:nvPr/>
        </p:nvSpPr>
        <p:spPr>
          <a:xfrm>
            <a:off x="3889458" y="2608280"/>
            <a:ext cx="3018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Nephrops </a:t>
            </a:r>
            <a:r>
              <a:rPr lang="sv-SE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norwegicus</a:t>
            </a:r>
            <a:r>
              <a:rPr lang="sv-SE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</a:t>
            </a:r>
          </a:p>
        </p:txBody>
      </p:sp>
    </p:spTree>
    <p:extLst>
      <p:ext uri="{BB962C8B-B14F-4D97-AF65-F5344CB8AC3E}">
        <p14:creationId xmlns:p14="http://schemas.microsoft.com/office/powerpoint/2010/main" val="2525936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ruta 15">
            <a:extLst>
              <a:ext uri="{FF2B5EF4-FFF2-40B4-BE49-F238E27FC236}">
                <a16:creationId xmlns:a16="http://schemas.microsoft.com/office/drawing/2014/main" id="{31A2D6A2-3B70-4224-9F94-C0199B729DBB}"/>
              </a:ext>
            </a:extLst>
          </p:cNvPr>
          <p:cNvSpPr txBox="1"/>
          <p:nvPr/>
        </p:nvSpPr>
        <p:spPr>
          <a:xfrm>
            <a:off x="3889458" y="1470306"/>
            <a:ext cx="56525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5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GG 00 </a:t>
            </a:r>
            <a:r>
              <a:rPr lang="sv-SE" sz="2500" b="1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KRÄFTxxx</a:t>
            </a:r>
            <a:r>
              <a:rPr lang="sv-SE" sz="25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, </a:t>
            </a:r>
            <a:r>
              <a:rPr lang="sv-SE" sz="2000" b="1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XXXö</a:t>
            </a:r>
            <a:endParaRPr lang="sv-SE" sz="2000" b="1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  <a:cs typeface="Aharoni" panose="020B0604020202020204" pitchFamily="2" charset="-79"/>
            </a:endParaRP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8564DD56-A20F-4C32-9512-FA0332DDF635}"/>
              </a:ext>
            </a:extLst>
          </p:cNvPr>
          <p:cNvSpPr txBox="1"/>
          <p:nvPr/>
        </p:nvSpPr>
        <p:spPr>
          <a:xfrm>
            <a:off x="3889458" y="1911976"/>
            <a:ext cx="502054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HAVSKRÄFTA</a:t>
            </a:r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A085B7B3-65AC-46CF-9FB8-0347165F30B3}"/>
              </a:ext>
            </a:extLst>
          </p:cNvPr>
          <p:cNvSpPr txBox="1"/>
          <p:nvPr/>
        </p:nvSpPr>
        <p:spPr>
          <a:xfrm>
            <a:off x="4199851" y="4313644"/>
            <a:ext cx="1085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Kylvara +4°C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06A8B16B-2B52-4E21-9A0A-E7B7211AB5D1}"/>
              </a:ext>
            </a:extLst>
          </p:cNvPr>
          <p:cNvSpPr/>
          <p:nvPr/>
        </p:nvSpPr>
        <p:spPr>
          <a:xfrm>
            <a:off x="2528887" y="1279453"/>
            <a:ext cx="7134225" cy="3829050"/>
          </a:xfrm>
          <a:prstGeom prst="rect">
            <a:avLst/>
          </a:prstGeom>
          <a:noFill/>
          <a:ln w="1270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256CCE45-AD31-4333-A4F8-E60302C85F97}"/>
              </a:ext>
            </a:extLst>
          </p:cNvPr>
          <p:cNvSpPr txBox="1"/>
          <p:nvPr/>
        </p:nvSpPr>
        <p:spPr>
          <a:xfrm>
            <a:off x="3889458" y="3158211"/>
            <a:ext cx="32062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 A /…..</a:t>
            </a:r>
            <a:r>
              <a:rPr lang="sv-S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HEL/………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25F5ED89-70AD-4428-A58A-387EF0D7D082}"/>
              </a:ext>
            </a:extLst>
          </p:cNvPr>
          <p:cNvSpPr txBox="1"/>
          <p:nvPr/>
        </p:nvSpPr>
        <p:spPr>
          <a:xfrm>
            <a:off x="7444034" y="467941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Fångstdatum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93CCEA93-9823-49B5-8B94-A3FAA2401593}"/>
              </a:ext>
            </a:extLst>
          </p:cNvPr>
          <p:cNvSpPr txBox="1"/>
          <p:nvPr/>
        </p:nvSpPr>
        <p:spPr>
          <a:xfrm>
            <a:off x="8575498" y="3331681"/>
            <a:ext cx="1023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KG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6ECA477D-CB11-46E2-B72C-B6884BF100E9}"/>
              </a:ext>
            </a:extLst>
          </p:cNvPr>
          <p:cNvSpPr txBox="1"/>
          <p:nvPr/>
        </p:nvSpPr>
        <p:spPr>
          <a:xfrm>
            <a:off x="6933540" y="3603471"/>
            <a:ext cx="1656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………………………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C8C973C6-CC56-4971-8422-10A47E951662}"/>
              </a:ext>
            </a:extLst>
          </p:cNvPr>
          <p:cNvSpPr txBox="1"/>
          <p:nvPr/>
        </p:nvSpPr>
        <p:spPr>
          <a:xfrm>
            <a:off x="6077952" y="4129442"/>
            <a:ext cx="3162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……….………</a:t>
            </a:r>
            <a:r>
              <a:rPr lang="sv-SE" sz="4000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………….…</a:t>
            </a:r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9D94A924-B689-4F93-9C6A-E7669BC337DA}"/>
              </a:ext>
            </a:extLst>
          </p:cNvPr>
          <p:cNvSpPr txBox="1"/>
          <p:nvPr/>
        </p:nvSpPr>
        <p:spPr>
          <a:xfrm>
            <a:off x="4199851" y="3723607"/>
            <a:ext cx="1686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Fångstzon: Skagerrak</a:t>
            </a:r>
            <a:endParaRPr lang="sv-SE" sz="1200" dirty="0">
              <a:solidFill>
                <a:schemeClr val="accent1">
                  <a:lumMod val="75000"/>
                </a:schemeClr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ruta 56">
            <a:extLst>
              <a:ext uri="{FF2B5EF4-FFF2-40B4-BE49-F238E27FC236}">
                <a16:creationId xmlns:a16="http://schemas.microsoft.com/office/drawing/2014/main" id="{BC8E8B3C-E6D8-415A-9C0A-47F0817D194E}"/>
              </a:ext>
            </a:extLst>
          </p:cNvPr>
          <p:cNvSpPr txBox="1"/>
          <p:nvPr/>
        </p:nvSpPr>
        <p:spPr>
          <a:xfrm>
            <a:off x="4191462" y="4732560"/>
            <a:ext cx="2228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Kontakt: +46 (0) 703-00 00 00</a:t>
            </a:r>
          </a:p>
        </p:txBody>
      </p:sp>
      <p:sp>
        <p:nvSpPr>
          <p:cNvPr id="58" name="textruta 57">
            <a:extLst>
              <a:ext uri="{FF2B5EF4-FFF2-40B4-BE49-F238E27FC236}">
                <a16:creationId xmlns:a16="http://schemas.microsoft.com/office/drawing/2014/main" id="{F48FFBBB-37C7-46C4-AC81-227F5ED1AFFE}"/>
              </a:ext>
            </a:extLst>
          </p:cNvPr>
          <p:cNvSpPr txBox="1"/>
          <p:nvPr/>
        </p:nvSpPr>
        <p:spPr>
          <a:xfrm>
            <a:off x="7444034" y="467941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Fångstdatum</a:t>
            </a:r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6D612B0B-4FFD-4D7E-82E5-A5A368DA483D}"/>
              </a:ext>
            </a:extLst>
          </p:cNvPr>
          <p:cNvSpPr txBox="1"/>
          <p:nvPr/>
        </p:nvSpPr>
        <p:spPr>
          <a:xfrm>
            <a:off x="2621973" y="2570369"/>
            <a:ext cx="100860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- 31443</a:t>
            </a:r>
          </a:p>
        </p:txBody>
      </p:sp>
      <p:sp>
        <p:nvSpPr>
          <p:cNvPr id="60" name="textruta 59">
            <a:extLst>
              <a:ext uri="{FF2B5EF4-FFF2-40B4-BE49-F238E27FC236}">
                <a16:creationId xmlns:a16="http://schemas.microsoft.com/office/drawing/2014/main" id="{F8004353-EEAE-442A-8740-4CAAAC64D6F3}"/>
              </a:ext>
            </a:extLst>
          </p:cNvPr>
          <p:cNvSpPr txBox="1"/>
          <p:nvPr/>
        </p:nvSpPr>
        <p:spPr>
          <a:xfrm>
            <a:off x="8575498" y="3334652"/>
            <a:ext cx="1023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KG</a:t>
            </a: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100CB83C-C616-47A4-B533-6687582B9C9D}"/>
              </a:ext>
            </a:extLst>
          </p:cNvPr>
          <p:cNvSpPr txBox="1"/>
          <p:nvPr/>
        </p:nvSpPr>
        <p:spPr>
          <a:xfrm>
            <a:off x="7587566" y="3606442"/>
            <a:ext cx="1002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</a:t>
            </a:r>
          </a:p>
        </p:txBody>
      </p:sp>
      <p:sp>
        <p:nvSpPr>
          <p:cNvPr id="63" name="textruta 62">
            <a:extLst>
              <a:ext uri="{FF2B5EF4-FFF2-40B4-BE49-F238E27FC236}">
                <a16:creationId xmlns:a16="http://schemas.microsoft.com/office/drawing/2014/main" id="{AF243C6F-CFEB-4FD7-B33F-4D60367E0A13}"/>
              </a:ext>
            </a:extLst>
          </p:cNvPr>
          <p:cNvSpPr txBox="1"/>
          <p:nvPr/>
        </p:nvSpPr>
        <p:spPr>
          <a:xfrm>
            <a:off x="8719030" y="380879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Netto</a:t>
            </a:r>
          </a:p>
        </p:txBody>
      </p:sp>
      <p:pic>
        <p:nvPicPr>
          <p:cNvPr id="64" name="Bildobjekt 63">
            <a:extLst>
              <a:ext uri="{FF2B5EF4-FFF2-40B4-BE49-F238E27FC236}">
                <a16:creationId xmlns:a16="http://schemas.microsoft.com/office/drawing/2014/main" id="{EE1A4821-84C9-4F37-93E5-5DFAF4D1AB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220" y="2948692"/>
            <a:ext cx="936745" cy="936745"/>
          </a:xfrm>
          <a:prstGeom prst="rect">
            <a:avLst/>
          </a:prstGeom>
        </p:spPr>
      </p:pic>
      <p:pic>
        <p:nvPicPr>
          <p:cNvPr id="65" name="Bildobjekt 64" descr="En bild som visar clipart&#10;&#10;Automatiskt genererad beskrivning">
            <a:extLst>
              <a:ext uri="{FF2B5EF4-FFF2-40B4-BE49-F238E27FC236}">
                <a16:creationId xmlns:a16="http://schemas.microsoft.com/office/drawing/2014/main" id="{F3C5A4D4-472D-4AF4-902F-6C397E3EC1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022" y="1399356"/>
            <a:ext cx="936745" cy="1259760"/>
          </a:xfrm>
          <a:prstGeom prst="rect">
            <a:avLst/>
          </a:prstGeom>
        </p:spPr>
      </p:pic>
      <p:pic>
        <p:nvPicPr>
          <p:cNvPr id="66" name="Bildobjekt 65">
            <a:extLst>
              <a:ext uri="{FF2B5EF4-FFF2-40B4-BE49-F238E27FC236}">
                <a16:creationId xmlns:a16="http://schemas.microsoft.com/office/drawing/2014/main" id="{88EC7F9E-7EA1-442B-9362-330657C7FC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663" y="4080840"/>
            <a:ext cx="1418971" cy="886856"/>
          </a:xfrm>
          <a:prstGeom prst="rect">
            <a:avLst/>
          </a:prstGeom>
        </p:spPr>
      </p:pic>
      <p:sp>
        <p:nvSpPr>
          <p:cNvPr id="69" name="textruta 68">
            <a:extLst>
              <a:ext uri="{FF2B5EF4-FFF2-40B4-BE49-F238E27FC236}">
                <a16:creationId xmlns:a16="http://schemas.microsoft.com/office/drawing/2014/main" id="{2BFE589A-57D1-4490-9784-0F9B4357F6D9}"/>
              </a:ext>
            </a:extLst>
          </p:cNvPr>
          <p:cNvSpPr txBox="1"/>
          <p:nvPr/>
        </p:nvSpPr>
        <p:spPr>
          <a:xfrm>
            <a:off x="4199851" y="4018626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Fångstredskap: Bur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D9B48921-08E4-4444-BD3E-51E8CADC767C}"/>
              </a:ext>
            </a:extLst>
          </p:cNvPr>
          <p:cNvSpPr txBox="1"/>
          <p:nvPr/>
        </p:nvSpPr>
        <p:spPr>
          <a:xfrm>
            <a:off x="3889458" y="2608280"/>
            <a:ext cx="3018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Nephrops </a:t>
            </a:r>
            <a:r>
              <a:rPr lang="sv-SE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norwegicus</a:t>
            </a:r>
            <a:r>
              <a:rPr lang="sv-SE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</a:t>
            </a:r>
          </a:p>
        </p:txBody>
      </p:sp>
    </p:spTree>
    <p:extLst>
      <p:ext uri="{BB962C8B-B14F-4D97-AF65-F5344CB8AC3E}">
        <p14:creationId xmlns:p14="http://schemas.microsoft.com/office/powerpoint/2010/main" val="2571733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ruta 23">
            <a:extLst>
              <a:ext uri="{FF2B5EF4-FFF2-40B4-BE49-F238E27FC236}">
                <a16:creationId xmlns:a16="http://schemas.microsoft.com/office/drawing/2014/main" id="{9AFA03A4-2049-4191-BA4D-3EBF1E9C768D}"/>
              </a:ext>
            </a:extLst>
          </p:cNvPr>
          <p:cNvSpPr txBox="1"/>
          <p:nvPr/>
        </p:nvSpPr>
        <p:spPr>
          <a:xfrm>
            <a:off x="4124350" y="1470306"/>
            <a:ext cx="56525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5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LL 00 RÄKTRÅLARE, 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Smögen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8564DD56-A20F-4C32-9512-FA0332DDF635}"/>
              </a:ext>
            </a:extLst>
          </p:cNvPr>
          <p:cNvSpPr txBox="1"/>
          <p:nvPr/>
        </p:nvSpPr>
        <p:spPr>
          <a:xfrm>
            <a:off x="4124350" y="2021033"/>
            <a:ext cx="22140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RÄKA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06A8B16B-2B52-4E21-9A0A-E7B7211AB5D1}"/>
              </a:ext>
            </a:extLst>
          </p:cNvPr>
          <p:cNvSpPr/>
          <p:nvPr/>
        </p:nvSpPr>
        <p:spPr>
          <a:xfrm>
            <a:off x="2528887" y="1279453"/>
            <a:ext cx="7134225" cy="3829050"/>
          </a:xfrm>
          <a:prstGeom prst="rect">
            <a:avLst/>
          </a:prstGeom>
          <a:noFill/>
          <a:ln w="1270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256CCE45-AD31-4333-A4F8-E60302C85F97}"/>
              </a:ext>
            </a:extLst>
          </p:cNvPr>
          <p:cNvSpPr txBox="1"/>
          <p:nvPr/>
        </p:nvSpPr>
        <p:spPr>
          <a:xfrm>
            <a:off x="4124350" y="3216934"/>
            <a:ext cx="2612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 A, HEL, Kokt/Rå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25F5ED89-70AD-4428-A58A-387EF0D7D082}"/>
              </a:ext>
            </a:extLst>
          </p:cNvPr>
          <p:cNvSpPr txBox="1"/>
          <p:nvPr/>
        </p:nvSpPr>
        <p:spPr>
          <a:xfrm>
            <a:off x="7444034" y="467941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Fångstdatum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93CCEA93-9823-49B5-8B94-A3FAA2401593}"/>
              </a:ext>
            </a:extLst>
          </p:cNvPr>
          <p:cNvSpPr txBox="1"/>
          <p:nvPr/>
        </p:nvSpPr>
        <p:spPr>
          <a:xfrm>
            <a:off x="8575498" y="3331681"/>
            <a:ext cx="1023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KG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6ECA477D-CB11-46E2-B72C-B6884BF100E9}"/>
              </a:ext>
            </a:extLst>
          </p:cNvPr>
          <p:cNvSpPr txBox="1"/>
          <p:nvPr/>
        </p:nvSpPr>
        <p:spPr>
          <a:xfrm>
            <a:off x="6606528" y="3603471"/>
            <a:ext cx="198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……………………………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C8C973C6-CC56-4971-8422-10A47E951662}"/>
              </a:ext>
            </a:extLst>
          </p:cNvPr>
          <p:cNvSpPr txBox="1"/>
          <p:nvPr/>
        </p:nvSpPr>
        <p:spPr>
          <a:xfrm>
            <a:off x="6413512" y="4129442"/>
            <a:ext cx="3162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…………….………</a:t>
            </a:r>
            <a:r>
              <a:rPr lang="sv-SE" sz="4000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………….………</a:t>
            </a:r>
          </a:p>
        </p:txBody>
      </p:sp>
      <p:sp>
        <p:nvSpPr>
          <p:cNvPr id="58" name="textruta 57">
            <a:extLst>
              <a:ext uri="{FF2B5EF4-FFF2-40B4-BE49-F238E27FC236}">
                <a16:creationId xmlns:a16="http://schemas.microsoft.com/office/drawing/2014/main" id="{F48FFBBB-37C7-46C4-AC81-227F5ED1AFFE}"/>
              </a:ext>
            </a:extLst>
          </p:cNvPr>
          <p:cNvSpPr txBox="1"/>
          <p:nvPr/>
        </p:nvSpPr>
        <p:spPr>
          <a:xfrm>
            <a:off x="7444034" y="467941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Fångstdatum</a:t>
            </a:r>
          </a:p>
        </p:txBody>
      </p:sp>
      <p:sp>
        <p:nvSpPr>
          <p:cNvPr id="60" name="textruta 59">
            <a:extLst>
              <a:ext uri="{FF2B5EF4-FFF2-40B4-BE49-F238E27FC236}">
                <a16:creationId xmlns:a16="http://schemas.microsoft.com/office/drawing/2014/main" id="{F8004353-EEAE-442A-8740-4CAAAC64D6F3}"/>
              </a:ext>
            </a:extLst>
          </p:cNvPr>
          <p:cNvSpPr txBox="1"/>
          <p:nvPr/>
        </p:nvSpPr>
        <p:spPr>
          <a:xfrm>
            <a:off x="8575498" y="3334652"/>
            <a:ext cx="1023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KG</a:t>
            </a: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100CB83C-C616-47A4-B533-6687582B9C9D}"/>
              </a:ext>
            </a:extLst>
          </p:cNvPr>
          <p:cNvSpPr txBox="1"/>
          <p:nvPr/>
        </p:nvSpPr>
        <p:spPr>
          <a:xfrm>
            <a:off x="6606528" y="3606442"/>
            <a:ext cx="198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……………………………</a:t>
            </a:r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D5CAA90F-B225-4501-B09F-8577EF0F696B}"/>
              </a:ext>
            </a:extLst>
          </p:cNvPr>
          <p:cNvSpPr txBox="1"/>
          <p:nvPr/>
        </p:nvSpPr>
        <p:spPr>
          <a:xfrm>
            <a:off x="6413512" y="4129442"/>
            <a:ext cx="3162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…………….………</a:t>
            </a:r>
            <a:r>
              <a:rPr lang="sv-SE" sz="4000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sv-SE" b="1" dirty="0">
                <a:solidFill>
                  <a:schemeClr val="accent1">
                    <a:lumMod val="75000"/>
                  </a:schemeClr>
                </a:solidFill>
              </a:rPr>
              <a:t>………….………</a:t>
            </a:r>
          </a:p>
        </p:txBody>
      </p:sp>
      <p:sp>
        <p:nvSpPr>
          <p:cNvPr id="63" name="textruta 62">
            <a:extLst>
              <a:ext uri="{FF2B5EF4-FFF2-40B4-BE49-F238E27FC236}">
                <a16:creationId xmlns:a16="http://schemas.microsoft.com/office/drawing/2014/main" id="{AF243C6F-CFEB-4FD7-B33F-4D60367E0A13}"/>
              </a:ext>
            </a:extLst>
          </p:cNvPr>
          <p:cNvSpPr txBox="1"/>
          <p:nvPr/>
        </p:nvSpPr>
        <p:spPr>
          <a:xfrm>
            <a:off x="8719030" y="380879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Netto</a:t>
            </a:r>
          </a:p>
        </p:txBody>
      </p:sp>
      <p:pic>
        <p:nvPicPr>
          <p:cNvPr id="64" name="Bildobjekt 63">
            <a:extLst>
              <a:ext uri="{FF2B5EF4-FFF2-40B4-BE49-F238E27FC236}">
                <a16:creationId xmlns:a16="http://schemas.microsoft.com/office/drawing/2014/main" id="{EE1A4821-84C9-4F37-93E5-5DFAF4D1AB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220" y="2948692"/>
            <a:ext cx="936745" cy="936745"/>
          </a:xfrm>
          <a:prstGeom prst="rect">
            <a:avLst/>
          </a:prstGeom>
        </p:spPr>
      </p:pic>
      <p:pic>
        <p:nvPicPr>
          <p:cNvPr id="65" name="Bildobjekt 64" descr="En bild som visar clipart&#10;&#10;Automatiskt genererad beskrivning">
            <a:extLst>
              <a:ext uri="{FF2B5EF4-FFF2-40B4-BE49-F238E27FC236}">
                <a16:creationId xmlns:a16="http://schemas.microsoft.com/office/drawing/2014/main" id="{F3C5A4D4-472D-4AF4-902F-6C397E3EC1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022" y="1399356"/>
            <a:ext cx="936745" cy="1259760"/>
          </a:xfrm>
          <a:prstGeom prst="rect">
            <a:avLst/>
          </a:prstGeom>
        </p:spPr>
      </p:pic>
      <p:pic>
        <p:nvPicPr>
          <p:cNvPr id="66" name="Bildobjekt 65">
            <a:extLst>
              <a:ext uri="{FF2B5EF4-FFF2-40B4-BE49-F238E27FC236}">
                <a16:creationId xmlns:a16="http://schemas.microsoft.com/office/drawing/2014/main" id="{88EC7F9E-7EA1-442B-9362-330657C7FC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663" y="4080840"/>
            <a:ext cx="1418971" cy="886856"/>
          </a:xfrm>
          <a:prstGeom prst="rect">
            <a:avLst/>
          </a:prstGeom>
        </p:spPr>
      </p:pic>
      <p:sp>
        <p:nvSpPr>
          <p:cNvPr id="18" name="textruta 17">
            <a:extLst>
              <a:ext uri="{FF2B5EF4-FFF2-40B4-BE49-F238E27FC236}">
                <a16:creationId xmlns:a16="http://schemas.microsoft.com/office/drawing/2014/main" id="{D9B48921-08E4-4444-BD3E-51E8CADC767C}"/>
              </a:ext>
            </a:extLst>
          </p:cNvPr>
          <p:cNvSpPr txBox="1"/>
          <p:nvPr/>
        </p:nvSpPr>
        <p:spPr>
          <a:xfrm>
            <a:off x="4124350" y="2708948"/>
            <a:ext cx="2604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Pandalus borealis </a:t>
            </a:r>
            <a:r>
              <a:rPr lang="sv-S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PAN</a:t>
            </a:r>
          </a:p>
        </p:txBody>
      </p:sp>
      <p:grpSp>
        <p:nvGrpSpPr>
          <p:cNvPr id="25" name="Grupp 24">
            <a:extLst>
              <a:ext uri="{FF2B5EF4-FFF2-40B4-BE49-F238E27FC236}">
                <a16:creationId xmlns:a16="http://schemas.microsoft.com/office/drawing/2014/main" id="{8F2C93C2-94CA-432F-BD74-9E32763F413C}"/>
              </a:ext>
            </a:extLst>
          </p:cNvPr>
          <p:cNvGrpSpPr/>
          <p:nvPr/>
        </p:nvGrpSpPr>
        <p:grpSpPr>
          <a:xfrm>
            <a:off x="8270696" y="2071101"/>
            <a:ext cx="893852" cy="646331"/>
            <a:chOff x="8178229" y="2110741"/>
            <a:chExt cx="893852" cy="646331"/>
          </a:xfrm>
        </p:grpSpPr>
        <p:sp>
          <p:nvSpPr>
            <p:cNvPr id="26" name="Ellips 25">
              <a:extLst>
                <a:ext uri="{FF2B5EF4-FFF2-40B4-BE49-F238E27FC236}">
                  <a16:creationId xmlns:a16="http://schemas.microsoft.com/office/drawing/2014/main" id="{70AF7A9A-3CAD-4604-A54D-F98D7CD9C0D4}"/>
                </a:ext>
              </a:extLst>
            </p:cNvPr>
            <p:cNvSpPr/>
            <p:nvPr/>
          </p:nvSpPr>
          <p:spPr>
            <a:xfrm>
              <a:off x="8178229" y="2150195"/>
              <a:ext cx="893852" cy="57050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27" name="textruta 26">
              <a:extLst>
                <a:ext uri="{FF2B5EF4-FFF2-40B4-BE49-F238E27FC236}">
                  <a16:creationId xmlns:a16="http://schemas.microsoft.com/office/drawing/2014/main" id="{23FF1D78-E4DA-4F51-8781-BDBD1F6EEE05}"/>
                </a:ext>
              </a:extLst>
            </p:cNvPr>
            <p:cNvSpPr txBox="1"/>
            <p:nvPr/>
          </p:nvSpPr>
          <p:spPr>
            <a:xfrm>
              <a:off x="8351301" y="2110741"/>
              <a:ext cx="5774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v-SE" sz="1200" dirty="0"/>
                <a:t>SE</a:t>
              </a:r>
            </a:p>
            <a:p>
              <a:pPr algn="ctr"/>
              <a:r>
                <a:rPr lang="sv-SE" sz="1200" dirty="0"/>
                <a:t>01234</a:t>
              </a:r>
            </a:p>
            <a:p>
              <a:pPr algn="ctr"/>
              <a:r>
                <a:rPr lang="sv-SE" sz="1200" dirty="0"/>
                <a:t>EG</a:t>
              </a:r>
            </a:p>
          </p:txBody>
        </p:sp>
      </p:grpSp>
      <p:sp>
        <p:nvSpPr>
          <p:cNvPr id="31" name="textruta 30">
            <a:extLst>
              <a:ext uri="{FF2B5EF4-FFF2-40B4-BE49-F238E27FC236}">
                <a16:creationId xmlns:a16="http://schemas.microsoft.com/office/drawing/2014/main" id="{9B0C8D02-012E-4717-BA12-9C6E352A39A6}"/>
              </a:ext>
            </a:extLst>
          </p:cNvPr>
          <p:cNvSpPr txBox="1"/>
          <p:nvPr/>
        </p:nvSpPr>
        <p:spPr>
          <a:xfrm>
            <a:off x="2621973" y="2570369"/>
            <a:ext cx="100860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- 31443</a:t>
            </a: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8732EACF-AF2B-45C5-B76F-792F0019618A}"/>
              </a:ext>
            </a:extLst>
          </p:cNvPr>
          <p:cNvSpPr txBox="1"/>
          <p:nvPr/>
        </p:nvSpPr>
        <p:spPr>
          <a:xfrm>
            <a:off x="4199851" y="4313644"/>
            <a:ext cx="1085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Kylvara +4°C</a:t>
            </a: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1FD5529C-7004-4A89-878F-A6AB1D31E93C}"/>
              </a:ext>
            </a:extLst>
          </p:cNvPr>
          <p:cNvSpPr txBox="1"/>
          <p:nvPr/>
        </p:nvSpPr>
        <p:spPr>
          <a:xfrm>
            <a:off x="4199851" y="3723607"/>
            <a:ext cx="1686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Fångstzon: Skagerrak</a:t>
            </a:r>
            <a:endParaRPr lang="sv-SE" sz="1200" dirty="0">
              <a:solidFill>
                <a:schemeClr val="accent1">
                  <a:lumMod val="75000"/>
                </a:schemeClr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338F0347-AE88-449C-9C34-195369FBD2B4}"/>
              </a:ext>
            </a:extLst>
          </p:cNvPr>
          <p:cNvSpPr txBox="1"/>
          <p:nvPr/>
        </p:nvSpPr>
        <p:spPr>
          <a:xfrm>
            <a:off x="4191462" y="4732560"/>
            <a:ext cx="2228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Kontakt: +46 (0) 703-00 00 00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ACFE191D-A0EA-4A53-87F8-78371BE1272A}"/>
              </a:ext>
            </a:extLst>
          </p:cNvPr>
          <p:cNvSpPr txBox="1"/>
          <p:nvPr/>
        </p:nvSpPr>
        <p:spPr>
          <a:xfrm>
            <a:off x="4199851" y="4018626"/>
            <a:ext cx="1711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Fångstredskap: Trålad</a:t>
            </a:r>
          </a:p>
        </p:txBody>
      </p:sp>
    </p:spTree>
    <p:extLst>
      <p:ext uri="{BB962C8B-B14F-4D97-AF65-F5344CB8AC3E}">
        <p14:creationId xmlns:p14="http://schemas.microsoft.com/office/powerpoint/2010/main" val="520232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3914852F9DDA429D45B55C93CD9A74" ma:contentTypeVersion="2" ma:contentTypeDescription="Create a new document." ma:contentTypeScope="" ma:versionID="d3be8f283f31cd6d6fe4c3c77e81aff1">
  <xsd:schema xmlns:xsd="http://www.w3.org/2001/XMLSchema" xmlns:xs="http://www.w3.org/2001/XMLSchema" xmlns:p="http://schemas.microsoft.com/office/2006/metadata/properties" xmlns:ns3="8ef4cb2c-d963-4d8a-a42f-39abffaeea67" targetNamespace="http://schemas.microsoft.com/office/2006/metadata/properties" ma:root="true" ma:fieldsID="0233cc401a0fb64e0442a0826a4fe826" ns3:_="">
    <xsd:import namespace="8ef4cb2c-d963-4d8a-a42f-39abffaeea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f4cb2c-d963-4d8a-a42f-39abffaeea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ABEBB3-A935-4881-B216-2BD4446CCE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f4cb2c-d963-4d8a-a42f-39abffaeea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9676D3-6B07-4373-A4A4-77F33893F6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876BF5-FF73-4BDD-AFDE-5871621D9D2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186</Words>
  <Application>Microsoft Office PowerPoint</Application>
  <PresentationFormat>Bredbild</PresentationFormat>
  <Paragraphs>70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Malin</dc:creator>
  <cp:lastModifiedBy>Ewa Lavett</cp:lastModifiedBy>
  <cp:revision>22</cp:revision>
  <cp:lastPrinted>2019-04-09T13:24:26Z</cp:lastPrinted>
  <dcterms:created xsi:type="dcterms:W3CDTF">2019-04-09T09:28:48Z</dcterms:created>
  <dcterms:modified xsi:type="dcterms:W3CDTF">2019-12-17T10:46:33Z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0x010100D53914852F9DDA429D45B55C93CD9A74</vt:lpwstr>
  </property>
</Properties>
</file>